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71" r:id="rId1"/>
  </p:sldMasterIdLst>
  <p:notesMasterIdLst>
    <p:notesMasterId r:id="rId12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6858000" cy="5143500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1384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6680" y="1790058"/>
            <a:ext cx="5204640" cy="123444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625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6047" y="3264408"/>
            <a:ext cx="3825907" cy="9299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425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672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32246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790058"/>
            <a:ext cx="5205222" cy="123444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625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047" y="3264349"/>
            <a:ext cx="3825907" cy="94881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425">
                <a:solidFill>
                  <a:schemeClr val="tx1"/>
                </a:solidFill>
              </a:defRPr>
            </a:lvl1pPr>
            <a:lvl2pPr marL="342900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6659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6680" y="1978533"/>
            <a:ext cx="2466017" cy="23264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65303" y="1978533"/>
            <a:ext cx="2467887" cy="23264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97033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6679" y="1735076"/>
            <a:ext cx="2466018" cy="528065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679" y="2357438"/>
            <a:ext cx="2466018" cy="19475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5303" y="2357438"/>
            <a:ext cx="2467887" cy="194758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565303" y="1735076"/>
            <a:ext cx="2467887" cy="528065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34744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27661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90663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27" y="1682872"/>
            <a:ext cx="2467946" cy="85612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575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9045" y="603504"/>
            <a:ext cx="2708910" cy="3936492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224" y="2662439"/>
            <a:ext cx="2134553" cy="164552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480527" y="4677156"/>
            <a:ext cx="2854799" cy="24003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39890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1682871"/>
            <a:ext cx="2468880" cy="85725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575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29000" y="0"/>
            <a:ext cx="3432430" cy="5143500"/>
          </a:xfrm>
          <a:solidFill>
            <a:schemeClr val="bg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224" y="2662439"/>
            <a:ext cx="2134553" cy="1645528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80060" y="4677156"/>
            <a:ext cx="2852928" cy="24003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67262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86850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67375" y="702945"/>
            <a:ext cx="790475" cy="373761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4534" y="702945"/>
            <a:ext cx="3537131" cy="373761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67630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4534" y="723519"/>
            <a:ext cx="4453316" cy="89154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4534" y="1978534"/>
            <a:ext cx="4453316" cy="2326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4207" y="4679112"/>
            <a:ext cx="1548983" cy="242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6679" y="4677156"/>
            <a:ext cx="3417498" cy="240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80084" y="4663440"/>
            <a:ext cx="274320" cy="27432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290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1950" kern="1200" cap="all" spc="15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5838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42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3716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C7568A-4D26-0AEF-695C-FE1B8BBA34D0}"/>
              </a:ext>
            </a:extLst>
          </p:cNvPr>
          <p:cNvSpPr txBox="1"/>
          <p:nvPr/>
        </p:nvSpPr>
        <p:spPr>
          <a:xfrm>
            <a:off x="637505" y="1359324"/>
            <a:ext cx="497124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5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 OF CENTRAL TENDENCY</a:t>
            </a:r>
          </a:p>
        </p:txBody>
      </p:sp>
    </p:spTree>
    <p:extLst>
      <p:ext uri="{BB962C8B-B14F-4D97-AF65-F5344CB8AC3E}">
        <p14:creationId xmlns:p14="http://schemas.microsoft.com/office/powerpoint/2010/main" val="1956840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3060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99245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02653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135228"/>
            <a:ext cx="7086600" cy="51773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991" y="0"/>
            <a:ext cx="6730017" cy="504751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515" y="-29962"/>
            <a:ext cx="6806485" cy="51734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85323"/>
            <a:ext cx="7315200" cy="52288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22</TotalTime>
  <Words>13</Words>
  <Application>Microsoft Office PowerPoint</Application>
  <PresentationFormat>Custom</PresentationFormat>
  <Paragraphs>10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Gill Sans MT</vt:lpstr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5</cp:revision>
  <dcterms:created xsi:type="dcterms:W3CDTF">2022-07-14T17:12:00Z</dcterms:created>
  <dcterms:modified xsi:type="dcterms:W3CDTF">2022-07-21T16:07:42Z</dcterms:modified>
</cp:coreProperties>
</file>